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86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7" r:id="rId31"/>
    <p:sldId id="288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4095" autoAdjust="0"/>
  </p:normalViewPr>
  <p:slideViewPr>
    <p:cSldViewPr snapToGrid="0">
      <p:cViewPr varScale="1">
        <p:scale>
          <a:sx n="70" d="100"/>
          <a:sy n="70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7255E-1F12-4763-8B0C-6A3351DEB36C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E0150-FEF7-4313-80DB-D0A1569009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54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E0150-FEF7-4313-80DB-D0A15690095C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6486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E0150-FEF7-4313-80DB-D0A15690095C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398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E0150-FEF7-4313-80DB-D0A15690095C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601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82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37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468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0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051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142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535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459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748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298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8426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E8DD6-33FE-4A05-B0AB-E0D897F4F048}" type="datetimeFigureOut">
              <a:rPr lang="en-PH" smtClean="0"/>
              <a:t>18/10/2017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74A69-DD09-4A8D-863B-5C847DE04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939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0.png"/><Relationship Id="rId7" Type="http://schemas.openxmlformats.org/officeDocument/2006/relationships/slide" Target="slide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30.xml"/><Relationship Id="rId4" Type="http://schemas.openxmlformats.org/officeDocument/2006/relationships/slide" Target="slide11.xml"/><Relationship Id="rId9" Type="http://schemas.openxmlformats.org/officeDocument/2006/relationships/slide" Target="slide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8.xml"/><Relationship Id="rId7" Type="http://schemas.openxmlformats.org/officeDocument/2006/relationships/slide" Target="slide2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3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slide" Target="slide2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5.xml"/><Relationship Id="rId7" Type="http://schemas.openxmlformats.org/officeDocument/2006/relationships/slide" Target="slide2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3.xml"/><Relationship Id="rId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2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1.xml"/><Relationship Id="rId4" Type="http://schemas.openxmlformats.org/officeDocument/2006/relationships/slide" Target="slide5.xml"/><Relationship Id="rId9" Type="http://schemas.openxmlformats.org/officeDocument/2006/relationships/slide" Target="slide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8.xml"/><Relationship Id="rId7" Type="http://schemas.openxmlformats.org/officeDocument/2006/relationships/slide" Target="slide2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3.xml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0.xml"/><Relationship Id="rId4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6.xml"/><Relationship Id="rId3" Type="http://schemas.openxmlformats.org/officeDocument/2006/relationships/slide" Target="slide12.xml"/><Relationship Id="rId7" Type="http://schemas.openxmlformats.org/officeDocument/2006/relationships/slide" Target="slide13.xml"/><Relationship Id="rId12" Type="http://schemas.openxmlformats.org/officeDocument/2006/relationships/slide" Target="slide2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20.xml"/><Relationship Id="rId5" Type="http://schemas.openxmlformats.org/officeDocument/2006/relationships/slide" Target="slide4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slide" Target="slide21.xml"/><Relationship Id="rId14" Type="http://schemas.openxmlformats.org/officeDocument/2006/relationships/slide" Target="slide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2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5.png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10" Type="http://schemas.openxmlformats.org/officeDocument/2006/relationships/slide" Target="slide29.xml"/><Relationship Id="rId4" Type="http://schemas.openxmlformats.org/officeDocument/2006/relationships/slide" Target="slide6.xml"/><Relationship Id="rId9" Type="http://schemas.openxmlformats.org/officeDocument/2006/relationships/slide" Target="slide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7.xml"/><Relationship Id="rId7" Type="http://schemas.openxmlformats.org/officeDocument/2006/relationships/slide" Target="slide2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8.xml"/><Relationship Id="rId7" Type="http://schemas.openxmlformats.org/officeDocument/2006/relationships/slide" Target="slide2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3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slide" Target="slide2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4" cy="6857999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6455391" y="5022376"/>
            <a:ext cx="777922" cy="24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5390864" y="4553803"/>
            <a:ext cx="1405719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057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6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/>
          </p:cNvPr>
          <p:cNvSpPr txBox="1"/>
          <p:nvPr/>
        </p:nvSpPr>
        <p:spPr>
          <a:xfrm>
            <a:off x="5090614" y="5336275"/>
            <a:ext cx="1924334" cy="36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4167186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6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7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8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9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9" name="TextBox 8">
            <a:hlinkClick r:id="rId10" action="ppaction://hlinksldjump"/>
          </p:cNvPr>
          <p:cNvSpPr txBox="1"/>
          <p:nvPr/>
        </p:nvSpPr>
        <p:spPr>
          <a:xfrm>
            <a:off x="4594781" y="1194179"/>
            <a:ext cx="682388" cy="600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795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281684" y="4790364"/>
            <a:ext cx="1583140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8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667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7" action="ppaction://hlinksldjump"/>
          </p:cNvPr>
          <p:cNvSpPr txBox="1"/>
          <p:nvPr/>
        </p:nvSpPr>
        <p:spPr>
          <a:xfrm>
            <a:off x="4365079" y="1064525"/>
            <a:ext cx="3482384" cy="112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804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7287904" y="2060812"/>
            <a:ext cx="477672" cy="39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7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378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5295331" y="5063319"/>
            <a:ext cx="1583141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7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464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513696" y="3848669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7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884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6893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393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390866" y="4749421"/>
            <a:ext cx="1405719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704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568287" y="4749421"/>
            <a:ext cx="100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74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4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393139" y="6298439"/>
            <a:ext cx="1405719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69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380931" y="1091821"/>
            <a:ext cx="3466531" cy="1091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585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5117910" y="5650173"/>
            <a:ext cx="193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4599296" y="1050878"/>
            <a:ext cx="682388" cy="600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18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099711" y="5226006"/>
            <a:ext cx="1937983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4167187" y="-1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8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9" name="TextBox 8">
            <a:hlinkClick r:id="rId9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682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418161" y="5540991"/>
            <a:ext cx="1323833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-1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8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247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-1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370712" y="1187359"/>
            <a:ext cx="3450574" cy="9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7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621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4167187" y="-1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267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4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4167186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03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6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090614" y="5336275"/>
            <a:ext cx="1924334" cy="36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6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044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4167186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494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4167186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6279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4" cy="6857999"/>
          </a:xfrm>
          <a:prstGeom prst="rect">
            <a:avLst/>
          </a:prstGeom>
        </p:spPr>
      </p:pic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6352997" y="968991"/>
            <a:ext cx="1160060" cy="118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4681182" y="2698843"/>
            <a:ext cx="1160060" cy="118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6352997" y="2698843"/>
            <a:ext cx="1160060" cy="118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4674358" y="4428695"/>
            <a:ext cx="1160060" cy="118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6341589" y="4428695"/>
            <a:ext cx="1160060" cy="118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2" name="TextBox 11">
            <a:hlinkClick r:id="rId9" action="ppaction://hlinksldjump"/>
          </p:cNvPr>
          <p:cNvSpPr txBox="1"/>
          <p:nvPr/>
        </p:nvSpPr>
        <p:spPr>
          <a:xfrm>
            <a:off x="4681182" y="968991"/>
            <a:ext cx="1160060" cy="118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3" name="TextBox 12">
            <a:hlinkClick r:id="rId10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hlinkClick r:id="rId11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5" name="TextBox 14">
            <a:hlinkClick r:id="rId12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6" name="TextBox 15">
            <a:hlinkClick r:id="rId13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7" name="TextBox 16">
            <a:hlinkClick r:id="rId14" action="ppaction://hlinksldjump"/>
          </p:cNvPr>
          <p:cNvSpPr txBox="1"/>
          <p:nvPr/>
        </p:nvSpPr>
        <p:spPr>
          <a:xfrm>
            <a:off x="7260609" y="0"/>
            <a:ext cx="764202" cy="70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6683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4167186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541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4167186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4135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0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4367283" y="1023581"/>
            <a:ext cx="3439236" cy="118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51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/>
          </p:cNvPr>
          <p:cNvSpPr txBox="1"/>
          <p:nvPr/>
        </p:nvSpPr>
        <p:spPr>
          <a:xfrm>
            <a:off x="5117910" y="5568285"/>
            <a:ext cx="1937983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6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7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8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9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9" name="TextBox 8">
            <a:hlinkClick r:id="rId10" action="ppaction://hlinksldjump"/>
          </p:cNvPr>
          <p:cNvSpPr txBox="1"/>
          <p:nvPr/>
        </p:nvSpPr>
        <p:spPr>
          <a:xfrm>
            <a:off x="4594781" y="1071347"/>
            <a:ext cx="682388" cy="600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92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141521" y="5321542"/>
            <a:ext cx="1937983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8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163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431805" y="5408628"/>
            <a:ext cx="133185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7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223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515429" y="3657600"/>
            <a:ext cx="1117600" cy="40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7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91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7999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4353636" y="1119116"/>
            <a:ext cx="3493827" cy="1078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4167187" y="0"/>
            <a:ext cx="541291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4167187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5158923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6095999" y="6134668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8" name="TextBox 7">
            <a:hlinkClick r:id="rId7" action="ppaction://hlinksldjump"/>
          </p:cNvPr>
          <p:cNvSpPr txBox="1"/>
          <p:nvPr/>
        </p:nvSpPr>
        <p:spPr>
          <a:xfrm>
            <a:off x="7087735" y="6134669"/>
            <a:ext cx="937076" cy="7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216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3</Words>
  <Application>Microsoft Office PowerPoint</Application>
  <PresentationFormat>Widescreen</PresentationFormat>
  <Paragraphs>3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32</cp:revision>
  <dcterms:created xsi:type="dcterms:W3CDTF">2017-10-17T11:20:35Z</dcterms:created>
  <dcterms:modified xsi:type="dcterms:W3CDTF">2017-10-18T04:18:45Z</dcterms:modified>
</cp:coreProperties>
</file>